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61" r:id="rId12"/>
  </p:sldIdLst>
  <p:sldSz cx="9144000" cy="5143500" type="screen16x9"/>
  <p:notesSz cx="6858000" cy="9144000"/>
  <p:embeddedFontLst>
    <p:embeddedFont>
      <p:font typeface="Montserrat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864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e89984cb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e89984cb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2595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e89984cb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e89984cb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e89984cb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8e89984cb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e89984cb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e89984cb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e89984cb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e89984cb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e89984cb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e89984cb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e89984cb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e89984cb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e89984cb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e89984cb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e89984cb0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e89984cb0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e89984cb0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8e89984cb0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412450" y="106200"/>
            <a:ext cx="6615000" cy="3450600"/>
          </a:xfrm>
          <a:prstGeom prst="roundRect">
            <a:avLst>
              <a:gd name="adj" fmla="val 16667"/>
            </a:avLst>
          </a:prstGeom>
          <a:solidFill>
            <a:srgbClr val="EA9999">
              <a:alpha val="49720"/>
            </a:srgbClr>
          </a:solidFill>
          <a:ln>
            <a:noFill/>
          </a:ln>
          <a:effectLst>
            <a:outerShdw blurRad="57150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5225" y="2470925"/>
            <a:ext cx="6056899" cy="949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68650" y="1482575"/>
            <a:ext cx="4235125" cy="3849000"/>
          </a:xfrm>
          <a:prstGeom prst="rect">
            <a:avLst/>
          </a:prstGeom>
          <a:noFill/>
          <a:ln>
            <a:noFill/>
          </a:ln>
          <a:effectLst>
            <a:outerShdw blurRad="57150" dist="123825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 r="55003"/>
          <a:stretch/>
        </p:blipFill>
        <p:spPr>
          <a:xfrm>
            <a:off x="2624925" y="229750"/>
            <a:ext cx="6187200" cy="167689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6">
            <a:alphaModFix/>
          </a:blip>
          <a:srcRect l="45931"/>
          <a:stretch/>
        </p:blipFill>
        <p:spPr>
          <a:xfrm>
            <a:off x="2755225" y="1401325"/>
            <a:ext cx="6187200" cy="139550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9" name="Google Shape;59;p13"/>
          <p:cNvSpPr txBox="1"/>
          <p:nvPr/>
        </p:nvSpPr>
        <p:spPr>
          <a:xfrm>
            <a:off x="3459650" y="4280350"/>
            <a:ext cx="5633400" cy="412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 smtClean="0">
                <a:latin typeface="Montserrat"/>
                <a:ea typeface="Montserrat"/>
                <a:cs typeface="Montserrat"/>
                <a:sym typeface="Montserrat"/>
              </a:rPr>
              <a:t>Check school email for Google Classroom access for each of your classes.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6"/>
          <p:cNvGrpSpPr/>
          <p:nvPr/>
        </p:nvGrpSpPr>
        <p:grpSpPr>
          <a:xfrm>
            <a:off x="135450" y="69325"/>
            <a:ext cx="9180499" cy="5074175"/>
            <a:chOff x="135450" y="69325"/>
            <a:chExt cx="9180499" cy="5074175"/>
          </a:xfrm>
        </p:grpSpPr>
        <p:sp>
          <p:nvSpPr>
            <p:cNvPr id="82" name="Google Shape;82;p16"/>
            <p:cNvSpPr txBox="1"/>
            <p:nvPr/>
          </p:nvSpPr>
          <p:spPr>
            <a:xfrm>
              <a:off x="308850" y="69325"/>
              <a:ext cx="8526300" cy="8733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0" b="1" dirty="0" smtClean="0">
                  <a:solidFill>
                    <a:srgbClr val="4C113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Assignment #1</a:t>
              </a:r>
              <a:endParaRPr sz="8000" b="1" dirty="0">
                <a:solidFill>
                  <a:srgbClr val="4C113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" name="Google Shape;83;p16"/>
            <p:cNvSpPr txBox="1"/>
            <p:nvPr/>
          </p:nvSpPr>
          <p:spPr>
            <a:xfrm>
              <a:off x="135450" y="1219925"/>
              <a:ext cx="8526300" cy="37779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5400" b="1" dirty="0" smtClean="0">
                  <a:latin typeface="Montserrat"/>
                  <a:ea typeface="Montserrat"/>
                  <a:cs typeface="Montserrat"/>
                  <a:sym typeface="Montserrat"/>
                </a:rPr>
                <a:t>If you could add something else to this list, what would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5400" b="1" dirty="0" smtClean="0">
                  <a:latin typeface="Montserrat"/>
                  <a:ea typeface="Montserrat"/>
                  <a:cs typeface="Montserrat"/>
                  <a:sym typeface="Montserrat"/>
                </a:rPr>
                <a:t>you add?</a:t>
              </a:r>
              <a:endParaRPr sz="5400" b="1" dirty="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6000" b="1" dirty="0" smtClean="0"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 sz="6000" b="1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84" name="Google Shape;84;p16"/>
            <p:cNvCxnSpPr/>
            <p:nvPr/>
          </p:nvCxnSpPr>
          <p:spPr>
            <a:xfrm>
              <a:off x="1434900" y="1060575"/>
              <a:ext cx="6280500" cy="0"/>
            </a:xfrm>
            <a:prstGeom prst="straightConnector1">
              <a:avLst/>
            </a:prstGeom>
            <a:noFill/>
            <a:ln w="76200" cap="flat" cmpd="sng">
              <a:solidFill>
                <a:srgbClr val="4C113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85" name="Google Shape;85;p16"/>
            <p:cNvPicPr preferRelativeResize="0"/>
            <p:nvPr/>
          </p:nvPicPr>
          <p:blipFill rotWithShape="1">
            <a:blip r:embed="rId3">
              <a:alphaModFix/>
            </a:blip>
            <a:srcRect l="13523" r="5498" b="14464"/>
            <a:stretch/>
          </p:blipFill>
          <p:spPr>
            <a:xfrm>
              <a:off x="4658138" y="2862470"/>
              <a:ext cx="4657811" cy="228103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23825" algn="bl" rotWithShape="0">
                <a:srgbClr val="000000">
                  <a:alpha val="5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7828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18"/>
          <p:cNvGrpSpPr/>
          <p:nvPr/>
        </p:nvGrpSpPr>
        <p:grpSpPr>
          <a:xfrm>
            <a:off x="-185100" y="69325"/>
            <a:ext cx="9214325" cy="5231287"/>
            <a:chOff x="-185100" y="69325"/>
            <a:chExt cx="9214325" cy="5231287"/>
          </a:xfrm>
        </p:grpSpPr>
        <p:sp>
          <p:nvSpPr>
            <p:cNvPr id="100" name="Google Shape;100;p18"/>
            <p:cNvSpPr txBox="1"/>
            <p:nvPr/>
          </p:nvSpPr>
          <p:spPr>
            <a:xfrm>
              <a:off x="308850" y="69325"/>
              <a:ext cx="8526300" cy="8733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dirty="0" smtClean="0">
                  <a:solidFill>
                    <a:srgbClr val="4C113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Assignments Overview</a:t>
              </a:r>
              <a:endParaRPr sz="5400" b="1" dirty="0">
                <a:solidFill>
                  <a:srgbClr val="4C113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1" name="Google Shape;101;p18"/>
            <p:cNvSpPr txBox="1"/>
            <p:nvPr/>
          </p:nvSpPr>
          <p:spPr>
            <a:xfrm>
              <a:off x="2301425" y="1053675"/>
              <a:ext cx="6727800" cy="37779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0" b="1" dirty="0">
                <a:solidFill>
                  <a:srgbClr val="66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02" name="Google Shape;102;p18"/>
            <p:cNvCxnSpPr/>
            <p:nvPr/>
          </p:nvCxnSpPr>
          <p:spPr>
            <a:xfrm>
              <a:off x="783625" y="1053675"/>
              <a:ext cx="7527900" cy="0"/>
            </a:xfrm>
            <a:prstGeom prst="straightConnector1">
              <a:avLst/>
            </a:prstGeom>
            <a:noFill/>
            <a:ln w="76200" cap="flat" cmpd="sng">
              <a:solidFill>
                <a:srgbClr val="4C113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03" name="Google Shape;103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85100" y="584637"/>
              <a:ext cx="3830674" cy="471597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23825" dir="5400000" algn="bl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3" name="Rectangle 2"/>
          <p:cNvSpPr/>
          <p:nvPr/>
        </p:nvSpPr>
        <p:spPr>
          <a:xfrm>
            <a:off x="4404217" y="1351903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You will be creating an online or paper document for daily assignments this week. You will turn this document in to your teachers by Monday, August 17 </a:t>
            </a:r>
            <a:r>
              <a:rPr lang="en-US" sz="2800" b="1">
                <a:solidFill>
                  <a:schemeClr val="tx1"/>
                </a:solidFill>
              </a:rPr>
              <a:t>through </a:t>
            </a:r>
            <a:r>
              <a:rPr lang="en-US" sz="2800" b="1" smtClean="0">
                <a:solidFill>
                  <a:schemeClr val="tx1"/>
                </a:solidFill>
              </a:rPr>
              <a:t>Google </a:t>
            </a:r>
            <a:r>
              <a:rPr lang="en-US" sz="2800" b="1" dirty="0" smtClean="0">
                <a:solidFill>
                  <a:schemeClr val="tx1"/>
                </a:solidFill>
              </a:rPr>
              <a:t>Classroom.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6"/>
          <p:cNvGrpSpPr/>
          <p:nvPr/>
        </p:nvGrpSpPr>
        <p:grpSpPr>
          <a:xfrm>
            <a:off x="135450" y="69325"/>
            <a:ext cx="9180500" cy="5074175"/>
            <a:chOff x="135450" y="69325"/>
            <a:chExt cx="9180500" cy="5074175"/>
          </a:xfrm>
        </p:grpSpPr>
        <p:sp>
          <p:nvSpPr>
            <p:cNvPr id="82" name="Google Shape;82;p16"/>
            <p:cNvSpPr txBox="1"/>
            <p:nvPr/>
          </p:nvSpPr>
          <p:spPr>
            <a:xfrm>
              <a:off x="308850" y="69325"/>
              <a:ext cx="8526300" cy="8733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0" b="1">
                  <a:solidFill>
                    <a:srgbClr val="4C113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BE ON TIME</a:t>
              </a:r>
              <a:endParaRPr sz="8000" b="1">
                <a:solidFill>
                  <a:srgbClr val="4C113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" name="Google Shape;83;p16"/>
            <p:cNvSpPr txBox="1"/>
            <p:nvPr/>
          </p:nvSpPr>
          <p:spPr>
            <a:xfrm>
              <a:off x="135450" y="1219925"/>
              <a:ext cx="8526300" cy="37779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6000" b="1" dirty="0">
                  <a:latin typeface="Montserrat"/>
                  <a:ea typeface="Montserrat"/>
                  <a:cs typeface="Montserrat"/>
                  <a:sym typeface="Montserrat"/>
                </a:rPr>
                <a:t>Wake up early.</a:t>
              </a:r>
              <a:endParaRPr sz="6000" b="1" dirty="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b="1" dirty="0">
                  <a:latin typeface="Montserrat"/>
                  <a:ea typeface="Montserrat"/>
                  <a:cs typeface="Montserrat"/>
                  <a:sym typeface="Montserrat"/>
                </a:rPr>
                <a:t>Log on a few minutes </a:t>
              </a:r>
              <a:endParaRPr sz="6000" b="1" dirty="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6000" b="1" dirty="0">
                  <a:latin typeface="Montserrat"/>
                  <a:ea typeface="Montserrat"/>
                  <a:cs typeface="Montserrat"/>
                  <a:sym typeface="Montserrat"/>
                </a:rPr>
                <a:t>before class. </a:t>
              </a:r>
              <a:endParaRPr sz="6000" b="1" dirty="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84" name="Google Shape;84;p16"/>
            <p:cNvCxnSpPr/>
            <p:nvPr/>
          </p:nvCxnSpPr>
          <p:spPr>
            <a:xfrm>
              <a:off x="1434900" y="1060575"/>
              <a:ext cx="6280500" cy="0"/>
            </a:xfrm>
            <a:prstGeom prst="straightConnector1">
              <a:avLst/>
            </a:prstGeom>
            <a:noFill/>
            <a:ln w="76200" cap="flat" cmpd="sng">
              <a:solidFill>
                <a:srgbClr val="4C113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85" name="Google Shape;85;p16"/>
            <p:cNvPicPr preferRelativeResize="0"/>
            <p:nvPr/>
          </p:nvPicPr>
          <p:blipFill rotWithShape="1">
            <a:blip r:embed="rId3">
              <a:alphaModFix/>
            </a:blip>
            <a:srcRect l="13523" r="5498" b="14464"/>
            <a:stretch/>
          </p:blipFill>
          <p:spPr>
            <a:xfrm>
              <a:off x="4248300" y="2047450"/>
              <a:ext cx="5067650" cy="309605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23825" algn="bl" rotWithShape="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7"/>
          <p:cNvGrpSpPr/>
          <p:nvPr/>
        </p:nvGrpSpPr>
        <p:grpSpPr>
          <a:xfrm>
            <a:off x="135450" y="69325"/>
            <a:ext cx="9425075" cy="5195350"/>
            <a:chOff x="135450" y="69325"/>
            <a:chExt cx="9425075" cy="5195350"/>
          </a:xfrm>
        </p:grpSpPr>
        <p:pic>
          <p:nvPicPr>
            <p:cNvPr id="91" name="Google Shape;91;p17"/>
            <p:cNvPicPr preferRelativeResize="0"/>
            <p:nvPr/>
          </p:nvPicPr>
          <p:blipFill rotWithShape="1">
            <a:blip r:embed="rId3">
              <a:alphaModFix/>
            </a:blip>
            <a:srcRect l="7090" t="8387" r="6021" b="11963"/>
            <a:stretch/>
          </p:blipFill>
          <p:spPr>
            <a:xfrm>
              <a:off x="4826700" y="1957075"/>
              <a:ext cx="4733825" cy="33076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23825" dir="5400000" algn="bl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92" name="Google Shape;92;p17"/>
            <p:cNvSpPr txBox="1"/>
            <p:nvPr/>
          </p:nvSpPr>
          <p:spPr>
            <a:xfrm>
              <a:off x="308850" y="69325"/>
              <a:ext cx="8526300" cy="8733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500" b="1">
                  <a:solidFill>
                    <a:srgbClr val="4C113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BE IN A QUIET PLACE</a:t>
              </a:r>
              <a:endParaRPr sz="5500" b="1">
                <a:solidFill>
                  <a:srgbClr val="4C113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" name="Google Shape;93;p17"/>
            <p:cNvSpPr txBox="1"/>
            <p:nvPr/>
          </p:nvSpPr>
          <p:spPr>
            <a:xfrm>
              <a:off x="135450" y="1219925"/>
              <a:ext cx="8526300" cy="37779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Find a quiet place.</a:t>
              </a:r>
              <a:endParaRPr sz="6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Check your surroundings.</a:t>
              </a:r>
              <a:endParaRPr sz="6000" b="1">
                <a:solidFill>
                  <a:srgbClr val="66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94" name="Google Shape;94;p17"/>
            <p:cNvCxnSpPr/>
            <p:nvPr/>
          </p:nvCxnSpPr>
          <p:spPr>
            <a:xfrm>
              <a:off x="672750" y="991250"/>
              <a:ext cx="7798500" cy="0"/>
            </a:xfrm>
            <a:prstGeom prst="straightConnector1">
              <a:avLst/>
            </a:prstGeom>
            <a:noFill/>
            <a:ln w="76200" cap="flat" cmpd="sng">
              <a:solidFill>
                <a:srgbClr val="4C113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19"/>
          <p:cNvGrpSpPr/>
          <p:nvPr/>
        </p:nvGrpSpPr>
        <p:grpSpPr>
          <a:xfrm>
            <a:off x="0" y="69325"/>
            <a:ext cx="9025250" cy="5261350"/>
            <a:chOff x="0" y="69325"/>
            <a:chExt cx="9025250" cy="5261350"/>
          </a:xfrm>
        </p:grpSpPr>
        <p:pic>
          <p:nvPicPr>
            <p:cNvPr id="109" name="Google Shape;109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1379475"/>
              <a:ext cx="3743250" cy="39512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33350" dir="5400000" algn="bl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110" name="Google Shape;110;p19"/>
            <p:cNvSpPr txBox="1"/>
            <p:nvPr/>
          </p:nvSpPr>
          <p:spPr>
            <a:xfrm>
              <a:off x="308850" y="69325"/>
              <a:ext cx="8526300" cy="8733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 b="1">
                  <a:solidFill>
                    <a:srgbClr val="4C113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DURING PRESENTATION</a:t>
              </a:r>
              <a:endParaRPr sz="5000" b="1">
                <a:solidFill>
                  <a:srgbClr val="4C113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1" name="Google Shape;111;p19"/>
            <p:cNvSpPr txBox="1"/>
            <p:nvPr/>
          </p:nvSpPr>
          <p:spPr>
            <a:xfrm>
              <a:off x="2613350" y="984350"/>
              <a:ext cx="6411900" cy="37779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Wear appropriate clothing.</a:t>
              </a:r>
              <a:endParaRPr sz="5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Sit up straight. </a:t>
              </a:r>
              <a:endParaRPr sz="5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Be in camera view.</a:t>
              </a:r>
              <a:endParaRPr sz="5000" b="1">
                <a:solidFill>
                  <a:srgbClr val="66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12" name="Google Shape;112;p19"/>
            <p:cNvCxnSpPr/>
            <p:nvPr/>
          </p:nvCxnSpPr>
          <p:spPr>
            <a:xfrm rot="10800000" flipH="1">
              <a:off x="634500" y="887300"/>
              <a:ext cx="7875000" cy="6900"/>
            </a:xfrm>
            <a:prstGeom prst="straightConnector1">
              <a:avLst/>
            </a:prstGeom>
            <a:noFill/>
            <a:ln w="76200" cap="flat" cmpd="sng">
              <a:solidFill>
                <a:srgbClr val="4C113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20"/>
          <p:cNvGrpSpPr/>
          <p:nvPr/>
        </p:nvGrpSpPr>
        <p:grpSpPr>
          <a:xfrm>
            <a:off x="175150" y="-91025"/>
            <a:ext cx="8854100" cy="4922600"/>
            <a:chOff x="175150" y="-91025"/>
            <a:chExt cx="8854100" cy="4922600"/>
          </a:xfrm>
        </p:grpSpPr>
        <p:pic>
          <p:nvPicPr>
            <p:cNvPr id="118" name="Google Shape;118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5150" y="-91025"/>
              <a:ext cx="2667000" cy="43434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23825" dir="5400000" algn="bl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119" name="Google Shape;119;p20"/>
            <p:cNvSpPr txBox="1"/>
            <p:nvPr/>
          </p:nvSpPr>
          <p:spPr>
            <a:xfrm>
              <a:off x="308850" y="69325"/>
              <a:ext cx="8720400" cy="8733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b="1">
                  <a:solidFill>
                    <a:srgbClr val="4C113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MUTE YOURSELF</a:t>
              </a:r>
              <a:endParaRPr sz="6000" b="1">
                <a:solidFill>
                  <a:srgbClr val="4C113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0" name="Google Shape;120;p20"/>
            <p:cNvSpPr txBox="1"/>
            <p:nvPr/>
          </p:nvSpPr>
          <p:spPr>
            <a:xfrm>
              <a:off x="2301425" y="1053675"/>
              <a:ext cx="6727800" cy="37779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Mute yourself when your teacher or another student is talking.</a:t>
              </a:r>
              <a:endParaRPr sz="5000" b="1">
                <a:solidFill>
                  <a:srgbClr val="66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21" name="Google Shape;121;p20"/>
            <p:cNvCxnSpPr/>
            <p:nvPr/>
          </p:nvCxnSpPr>
          <p:spPr>
            <a:xfrm rot="10800000" flipH="1">
              <a:off x="2197425" y="942625"/>
              <a:ext cx="6648000" cy="6900"/>
            </a:xfrm>
            <a:prstGeom prst="straightConnector1">
              <a:avLst/>
            </a:prstGeom>
            <a:noFill/>
            <a:ln w="76200" cap="flat" cmpd="sng">
              <a:solidFill>
                <a:srgbClr val="4C113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21"/>
          <p:cNvGrpSpPr/>
          <p:nvPr/>
        </p:nvGrpSpPr>
        <p:grpSpPr>
          <a:xfrm>
            <a:off x="123550" y="69325"/>
            <a:ext cx="9085474" cy="5126200"/>
            <a:chOff x="123550" y="69325"/>
            <a:chExt cx="9085474" cy="5126200"/>
          </a:xfrm>
        </p:grpSpPr>
        <p:sp>
          <p:nvSpPr>
            <p:cNvPr id="127" name="Google Shape;127;p21"/>
            <p:cNvSpPr txBox="1"/>
            <p:nvPr/>
          </p:nvSpPr>
          <p:spPr>
            <a:xfrm>
              <a:off x="308850" y="69325"/>
              <a:ext cx="8526300" cy="8733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0" b="1">
                  <a:solidFill>
                    <a:srgbClr val="4C113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PARTICIPATE</a:t>
              </a:r>
              <a:endParaRPr sz="8000" b="1">
                <a:solidFill>
                  <a:srgbClr val="4C113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8" name="Google Shape;128;p21"/>
            <p:cNvSpPr txBox="1"/>
            <p:nvPr/>
          </p:nvSpPr>
          <p:spPr>
            <a:xfrm>
              <a:off x="123550" y="1053675"/>
              <a:ext cx="8836800" cy="37779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Be focused. </a:t>
              </a:r>
              <a:endParaRPr sz="6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Be attentive. </a:t>
              </a:r>
              <a:endParaRPr sz="6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Be an active </a:t>
              </a:r>
              <a:endParaRPr sz="6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participant.</a:t>
              </a:r>
              <a:endParaRPr sz="6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29" name="Google Shape;129;p21"/>
            <p:cNvCxnSpPr/>
            <p:nvPr/>
          </p:nvCxnSpPr>
          <p:spPr>
            <a:xfrm>
              <a:off x="1111925" y="1059900"/>
              <a:ext cx="6964200" cy="0"/>
            </a:xfrm>
            <a:prstGeom prst="straightConnector1">
              <a:avLst/>
            </a:prstGeom>
            <a:noFill/>
            <a:ln w="76200" cap="flat" cmpd="sng">
              <a:solidFill>
                <a:srgbClr val="4C113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30" name="Google Shape;130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01150" y="2601000"/>
              <a:ext cx="4607874" cy="259452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23825" dir="5400000" algn="bl" rotWithShape="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22"/>
          <p:cNvGrpSpPr/>
          <p:nvPr/>
        </p:nvGrpSpPr>
        <p:grpSpPr>
          <a:xfrm>
            <a:off x="140550" y="69325"/>
            <a:ext cx="9599600" cy="5108872"/>
            <a:chOff x="140550" y="69325"/>
            <a:chExt cx="9599600" cy="5108872"/>
          </a:xfrm>
        </p:grpSpPr>
        <p:sp>
          <p:nvSpPr>
            <p:cNvPr id="136" name="Google Shape;136;p22"/>
            <p:cNvSpPr txBox="1"/>
            <p:nvPr/>
          </p:nvSpPr>
          <p:spPr>
            <a:xfrm>
              <a:off x="308850" y="69325"/>
              <a:ext cx="8526300" cy="8733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b="1">
                  <a:solidFill>
                    <a:srgbClr val="4C113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CHAT RESPONSIBLY</a:t>
              </a:r>
              <a:endParaRPr sz="6000" b="1">
                <a:solidFill>
                  <a:srgbClr val="4C113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7" name="Google Shape;137;p22"/>
            <p:cNvSpPr txBox="1"/>
            <p:nvPr/>
          </p:nvSpPr>
          <p:spPr>
            <a:xfrm>
              <a:off x="140550" y="1303200"/>
              <a:ext cx="8862900" cy="35352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5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Raise your hand to speak.</a:t>
              </a:r>
              <a:endParaRPr sz="5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5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Type your question in the chat box.</a:t>
              </a:r>
              <a:endParaRPr sz="5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38" name="Google Shape;138;p22"/>
            <p:cNvCxnSpPr/>
            <p:nvPr/>
          </p:nvCxnSpPr>
          <p:spPr>
            <a:xfrm>
              <a:off x="520200" y="991300"/>
              <a:ext cx="7895100" cy="6900"/>
            </a:xfrm>
            <a:prstGeom prst="straightConnector1">
              <a:avLst/>
            </a:prstGeom>
            <a:noFill/>
            <a:ln w="76200" cap="flat" cmpd="sng">
              <a:solidFill>
                <a:srgbClr val="4C113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39" name="Google Shape;139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188325" y="1350475"/>
              <a:ext cx="2551825" cy="382772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14300" dir="5400000" algn="bl" rotWithShape="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23"/>
          <p:cNvGrpSpPr/>
          <p:nvPr/>
        </p:nvGrpSpPr>
        <p:grpSpPr>
          <a:xfrm>
            <a:off x="308850" y="69325"/>
            <a:ext cx="8526300" cy="4498850"/>
            <a:chOff x="308850" y="69325"/>
            <a:chExt cx="8526300" cy="4498850"/>
          </a:xfrm>
        </p:grpSpPr>
        <p:sp>
          <p:nvSpPr>
            <p:cNvPr id="145" name="Google Shape;145;p23"/>
            <p:cNvSpPr txBox="1"/>
            <p:nvPr/>
          </p:nvSpPr>
          <p:spPr>
            <a:xfrm>
              <a:off x="308850" y="69325"/>
              <a:ext cx="8526300" cy="8733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700" b="1">
                  <a:solidFill>
                    <a:srgbClr val="4C113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COMMUNICATE WELL</a:t>
              </a:r>
              <a:endParaRPr sz="5700" b="1">
                <a:solidFill>
                  <a:srgbClr val="4C113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6" name="Google Shape;146;p23"/>
            <p:cNvSpPr txBox="1"/>
            <p:nvPr/>
          </p:nvSpPr>
          <p:spPr>
            <a:xfrm>
              <a:off x="422850" y="1032975"/>
              <a:ext cx="8339100" cy="35352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2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Speak clearly.</a:t>
              </a:r>
              <a:endParaRPr sz="5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2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Look up when speaking.</a:t>
              </a:r>
              <a:endParaRPr sz="5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2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Stay on topic </a:t>
              </a:r>
              <a:endParaRPr sz="5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rPr lang="en" sz="40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</a:t>
              </a:r>
              <a:r>
                <a:rPr lang="en" sz="4000" b="1" i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 side conversation</a:t>
              </a:r>
              <a:r>
                <a:rPr lang="en" sz="40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).</a:t>
              </a:r>
              <a:endParaRPr sz="4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47" name="Google Shape;147;p23"/>
            <p:cNvCxnSpPr/>
            <p:nvPr/>
          </p:nvCxnSpPr>
          <p:spPr>
            <a:xfrm>
              <a:off x="624450" y="984350"/>
              <a:ext cx="7895100" cy="6900"/>
            </a:xfrm>
            <a:prstGeom prst="straightConnector1">
              <a:avLst/>
            </a:prstGeom>
            <a:noFill/>
            <a:ln w="76200" cap="flat" cmpd="sng">
              <a:solidFill>
                <a:srgbClr val="4C113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48" name="Google Shape;148;p23"/>
            <p:cNvPicPr preferRelativeResize="0"/>
            <p:nvPr/>
          </p:nvPicPr>
          <p:blipFill rotWithShape="1">
            <a:blip r:embed="rId3">
              <a:alphaModFix/>
            </a:blip>
            <a:srcRect l="8374" t="9623" r="8953" b="7840"/>
            <a:stretch/>
          </p:blipFill>
          <p:spPr>
            <a:xfrm>
              <a:off x="807275" y="831824"/>
              <a:ext cx="3338050" cy="36393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23825" dir="5400000" algn="bl" rotWithShape="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24"/>
          <p:cNvGrpSpPr/>
          <p:nvPr/>
        </p:nvGrpSpPr>
        <p:grpSpPr>
          <a:xfrm>
            <a:off x="-623875" y="69325"/>
            <a:ext cx="9538325" cy="5136572"/>
            <a:chOff x="-623875" y="69325"/>
            <a:chExt cx="9538325" cy="5136572"/>
          </a:xfrm>
        </p:grpSpPr>
        <p:sp>
          <p:nvSpPr>
            <p:cNvPr id="154" name="Google Shape;154;p24"/>
            <p:cNvSpPr txBox="1"/>
            <p:nvPr/>
          </p:nvSpPr>
          <p:spPr>
            <a:xfrm>
              <a:off x="308850" y="69325"/>
              <a:ext cx="8526300" cy="8733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500" b="1">
                  <a:solidFill>
                    <a:srgbClr val="4C113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BE RESPECTFUL</a:t>
              </a:r>
              <a:endParaRPr sz="6500" b="1">
                <a:solidFill>
                  <a:srgbClr val="4C113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5" name="Google Shape;155;p24"/>
            <p:cNvSpPr txBox="1"/>
            <p:nvPr/>
          </p:nvSpPr>
          <p:spPr>
            <a:xfrm>
              <a:off x="575350" y="1136950"/>
              <a:ext cx="8339100" cy="35352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R-E-S-P-E-C-T</a:t>
              </a:r>
              <a:endParaRPr sz="6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Be kind.</a:t>
              </a:r>
              <a:endParaRPr sz="6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Be considerate.</a:t>
              </a:r>
              <a:endParaRPr sz="6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156" name="Google Shape;156;p24"/>
            <p:cNvCxnSpPr/>
            <p:nvPr/>
          </p:nvCxnSpPr>
          <p:spPr>
            <a:xfrm>
              <a:off x="991275" y="984325"/>
              <a:ext cx="7181700" cy="0"/>
            </a:xfrm>
            <a:prstGeom prst="straightConnector1">
              <a:avLst/>
            </a:prstGeom>
            <a:noFill/>
            <a:ln w="76200" cap="flat" cmpd="sng">
              <a:solidFill>
                <a:srgbClr val="4C113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57" name="Google Shape;157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623875" y="2086497"/>
              <a:ext cx="4473375" cy="31194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23825" dir="5400000" algn="bl" rotWithShape="0">
                <a:srgbClr val="000000">
                  <a:alpha val="5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179</Words>
  <Application>Microsoft Office PowerPoint</Application>
  <PresentationFormat>On-screen Show (16:9)</PresentationFormat>
  <Paragraphs>37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Montserrat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Dean</dc:creator>
  <cp:lastModifiedBy>Donna Jones</cp:lastModifiedBy>
  <cp:revision>5</cp:revision>
  <dcterms:modified xsi:type="dcterms:W3CDTF">2020-07-29T20:03:12Z</dcterms:modified>
</cp:coreProperties>
</file>